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48635-2C9D-4388-8497-A2C40F0CAF41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2C484-6D9B-40EF-9AA7-293E254AFC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08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FE37C53-E445-E1A6-3D1C-882A7775F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3740"/>
            <a:ext cx="7772400" cy="2387600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73415"/>
            <a:ext cx="6858000" cy="1292684"/>
          </a:xfrm>
        </p:spPr>
        <p:txBody>
          <a:bodyPr/>
          <a:lstStyle>
            <a:lvl1pPr marL="0" indent="0" algn="l"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Name, Company, </a:t>
            </a:r>
            <a:r>
              <a:rPr lang="de-DE" dirty="0" err="1"/>
              <a:t>Author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FB8D-4517-4EDF-9705-579B6C2FDF77}" type="datetime1">
              <a:rPr lang="de-DE" smtClean="0"/>
              <a:t>04.07.2022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AB93-6047-413D-8520-2FA2A0664E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85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220C-1683-4329-8876-E4707A7152FF}" type="datetime1">
              <a:rPr lang="de-DE" smtClean="0"/>
              <a:t>04.07.2022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AB93-6047-413D-8520-2FA2A0664E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20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700C-E64A-4CBD-BAC9-4AA40F0819E2}" type="datetime1">
              <a:rPr lang="de-DE" smtClean="0"/>
              <a:t>04.07.2022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AB93-6047-413D-8520-2FA2A0664E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61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9C45-BEE9-4E08-93A9-18D00BCCF4EC}" type="datetime1">
              <a:rPr lang="de-DE" smtClean="0"/>
              <a:t>04.07.2022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AB93-6047-413D-8520-2FA2A0664E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05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862B13FE-56CC-0AC5-18F8-3B5D3B8A40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599" y="1202399"/>
            <a:ext cx="8418155" cy="476809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600" y="6356351"/>
            <a:ext cx="900000" cy="365125"/>
          </a:xfrm>
        </p:spPr>
        <p:txBody>
          <a:bodyPr/>
          <a:lstStyle/>
          <a:p>
            <a:fld id="{3C71C583-D7D2-4B63-AEE2-6A236FFA01A6}" type="datetime1">
              <a:rPr lang="de-DE" smtClean="0"/>
              <a:t>04.07.2022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3347" y="6356351"/>
            <a:ext cx="30861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/>
              <a:t>Speaker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3388" y="6356351"/>
            <a:ext cx="479012" cy="365125"/>
          </a:xfrm>
        </p:spPr>
        <p:txBody>
          <a:bodyPr/>
          <a:lstStyle/>
          <a:p>
            <a:fld id="{D1E3AB93-6047-413D-8520-2FA2A0664E6F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23CE5C6E-9ECC-D4ED-8F26-EC6D9C9F36C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" name="Line 17">
            <a:extLst>
              <a:ext uri="{FF2B5EF4-FFF2-40B4-BE49-F238E27FC236}">
                <a16:creationId xmlns:a16="http://schemas.microsoft.com/office/drawing/2014/main" id="{78ED84AB-D656-4A45-41DF-5BB49F55FB6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19050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" name="Line 16">
            <a:extLst>
              <a:ext uri="{FF2B5EF4-FFF2-40B4-BE49-F238E27FC236}">
                <a16:creationId xmlns:a16="http://schemas.microsoft.com/office/drawing/2014/main" id="{50E5F6B9-1407-37D0-AAE0-53C1D2858CB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309100" y="6381750"/>
            <a:ext cx="0" cy="215900"/>
          </a:xfrm>
          <a:prstGeom prst="line">
            <a:avLst/>
          </a:prstGeom>
          <a:noFill/>
          <a:ln w="9525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800"/>
          </a:p>
        </p:txBody>
      </p:sp>
      <p:pic>
        <p:nvPicPr>
          <p:cNvPr id="10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CF9C1D25-F8B2-1DDA-8E61-7D6F3F6DF7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57"/>
          <a:stretch>
            <a:fillRect/>
          </a:stretch>
        </p:blipFill>
        <p:spPr bwMode="auto">
          <a:xfrm>
            <a:off x="8017009" y="6308725"/>
            <a:ext cx="21788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6">
            <a:extLst>
              <a:ext uri="{FF2B5EF4-FFF2-40B4-BE49-F238E27FC236}">
                <a16:creationId xmlns:a16="http://schemas.microsoft.com/office/drawing/2014/main" id="{EC47555D-486B-2851-22DD-C12883A2D9B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44598" y="6381750"/>
            <a:ext cx="0" cy="215900"/>
          </a:xfrm>
          <a:prstGeom prst="line">
            <a:avLst/>
          </a:prstGeom>
          <a:noFill/>
          <a:ln w="9525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199673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599" y="1202399"/>
            <a:ext cx="8418155" cy="476809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600" y="6356351"/>
            <a:ext cx="900000" cy="365125"/>
          </a:xfrm>
        </p:spPr>
        <p:txBody>
          <a:bodyPr/>
          <a:lstStyle/>
          <a:p>
            <a:fld id="{3C71C583-D7D2-4B63-AEE2-6A236FFA01A6}" type="datetime1">
              <a:rPr lang="de-DE" smtClean="0"/>
              <a:t>04.07.2022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3347" y="6356351"/>
            <a:ext cx="30861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/>
              <a:t>Speaker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3388" y="6356351"/>
            <a:ext cx="479012" cy="365125"/>
          </a:xfrm>
        </p:spPr>
        <p:txBody>
          <a:bodyPr/>
          <a:lstStyle/>
          <a:p>
            <a:fld id="{D1E3AB93-6047-413D-8520-2FA2A0664E6F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23CE5C6E-9ECC-D4ED-8F26-EC6D9C9F36C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19050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" name="Line 17">
            <a:extLst>
              <a:ext uri="{FF2B5EF4-FFF2-40B4-BE49-F238E27FC236}">
                <a16:creationId xmlns:a16="http://schemas.microsoft.com/office/drawing/2014/main" id="{78ED84AB-D656-4A45-41DF-5BB49F55FB6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19050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" name="Line 16">
            <a:extLst>
              <a:ext uri="{FF2B5EF4-FFF2-40B4-BE49-F238E27FC236}">
                <a16:creationId xmlns:a16="http://schemas.microsoft.com/office/drawing/2014/main" id="{50E5F6B9-1407-37D0-AAE0-53C1D2858CB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309100" y="6381750"/>
            <a:ext cx="0" cy="215900"/>
          </a:xfrm>
          <a:prstGeom prst="line">
            <a:avLst/>
          </a:prstGeom>
          <a:noFill/>
          <a:ln w="9525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800"/>
          </a:p>
        </p:txBody>
      </p:sp>
      <p:pic>
        <p:nvPicPr>
          <p:cNvPr id="10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CF9C1D25-F8B2-1DDA-8E61-7D6F3F6DF7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57"/>
          <a:stretch>
            <a:fillRect/>
          </a:stretch>
        </p:blipFill>
        <p:spPr bwMode="auto">
          <a:xfrm>
            <a:off x="8017009" y="6308725"/>
            <a:ext cx="21788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6">
            <a:extLst>
              <a:ext uri="{FF2B5EF4-FFF2-40B4-BE49-F238E27FC236}">
                <a16:creationId xmlns:a16="http://schemas.microsoft.com/office/drawing/2014/main" id="{EC47555D-486B-2851-22DD-C12883A2D9B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44598" y="6381750"/>
            <a:ext cx="0" cy="215900"/>
          </a:xfrm>
          <a:prstGeom prst="line">
            <a:avLst/>
          </a:prstGeom>
          <a:noFill/>
          <a:ln w="9525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345738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1EDF-22C6-4713-93A2-01342502FEC5}" type="datetime1">
              <a:rPr lang="de-DE" smtClean="0"/>
              <a:t>04.07.2022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AB93-6047-413D-8520-2FA2A0664E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54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FD81-1BDA-49EA-967A-AE314599098B}" type="datetime1">
              <a:rPr lang="de-DE" smtClean="0"/>
              <a:t>04.07.2022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AB93-6047-413D-8520-2FA2A0664E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39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D3571-7858-4C7C-9D9C-DD72ECCCEF80}" type="datetime1">
              <a:rPr lang="de-DE" smtClean="0"/>
              <a:t>04.07.2022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AB93-6047-413D-8520-2FA2A0664E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31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1289-40E1-468B-A6F5-07D0CB8AF16B}" type="datetime1">
              <a:rPr lang="de-DE" smtClean="0"/>
              <a:t>04.07.2022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AB93-6047-413D-8520-2FA2A0664E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12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F76B-C8B0-43A3-9BA6-446ACD713468}" type="datetime1">
              <a:rPr lang="de-DE" smtClean="0"/>
              <a:t>04.07.2022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AB93-6047-413D-8520-2FA2A0664E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26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1265-E346-4411-A576-56CD9E38144A}" type="datetime1">
              <a:rPr lang="de-DE" smtClean="0"/>
              <a:t>04.07.2022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AB93-6047-413D-8520-2FA2A0664E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88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599" y="154800"/>
            <a:ext cx="8418155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599" y="1202400"/>
            <a:ext cx="84181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6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0071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6586C6-1356-4016-B2FB-717E8BD63433}" type="datetime1">
              <a:rPr lang="de-DE" smtClean="0"/>
              <a:t>04.07.2022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1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Speaker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0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071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E3AB93-6047-413D-8520-2FA2A0664E6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400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F7EB4-8C7C-0F89-C337-790DB9447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575" y="6010274"/>
            <a:ext cx="1924050" cy="618965"/>
          </a:xfrm>
        </p:spPr>
        <p:txBody>
          <a:bodyPr/>
          <a:lstStyle/>
          <a:p>
            <a:r>
              <a:rPr lang="de-DE" sz="2000" kern="0" dirty="0">
                <a:solidFill>
                  <a:srgbClr val="000000"/>
                </a:solidFill>
                <a:latin typeface="Arial"/>
                <a:cs typeface="+mj-cs"/>
              </a:rPr>
              <a:t>Ihr Logo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EE19F34-433C-1CD1-3E48-D5831638BB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Title</a:t>
            </a:r>
            <a:b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Name, Company, </a:t>
            </a:r>
            <a:r>
              <a:rPr kumimoji="0" lang="de-DE" altLang="de-DE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Author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066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7F255EAE-7156-1625-DB02-DF1DBBAC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54D87E1D-6F99-4341-3D27-902434641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06C061-A7B9-62FA-8870-0E607EED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C583-D7D2-4B63-AEE2-6A236FFA01A6}" type="datetime1">
              <a:rPr lang="de-DE" smtClean="0"/>
              <a:t>04.07.2022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E4FB8A-DA8A-949F-958C-5F0EB5CE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AC6264-2CDA-4376-3690-599D2CF8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AB93-6047-413D-8520-2FA2A0664E6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5201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</Words>
  <Application>Microsoft Office PowerPoint</Application>
  <PresentationFormat>Bildschirmpräsentation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Office</vt:lpstr>
      <vt:lpstr>Ihr Logo</vt:lpstr>
      <vt:lpstr>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Tatjana Karpuhin</dc:creator>
  <cp:lastModifiedBy>Jule Benner</cp:lastModifiedBy>
  <cp:revision>4</cp:revision>
  <dcterms:created xsi:type="dcterms:W3CDTF">2022-06-29T12:32:50Z</dcterms:created>
  <dcterms:modified xsi:type="dcterms:W3CDTF">2022-07-04T12:12:24Z</dcterms:modified>
</cp:coreProperties>
</file>